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259" r:id="rId3"/>
    <p:sldId id="384" r:id="rId4"/>
    <p:sldId id="289" r:id="rId5"/>
    <p:sldId id="258" r:id="rId6"/>
    <p:sldId id="405" r:id="rId7"/>
    <p:sldId id="438" r:id="rId8"/>
    <p:sldId id="288" r:id="rId9"/>
    <p:sldId id="451" r:id="rId10"/>
    <p:sldId id="452" r:id="rId11"/>
    <p:sldId id="406" r:id="rId12"/>
    <p:sldId id="388" r:id="rId13"/>
    <p:sldId id="389" r:id="rId14"/>
    <p:sldId id="385" r:id="rId15"/>
    <p:sldId id="381" r:id="rId16"/>
    <p:sldId id="450" r:id="rId17"/>
    <p:sldId id="449" r:id="rId18"/>
    <p:sldId id="443" r:id="rId19"/>
    <p:sldId id="439" r:id="rId20"/>
    <p:sldId id="291" r:id="rId21"/>
    <p:sldId id="290" r:id="rId22"/>
    <p:sldId id="400" r:id="rId23"/>
    <p:sldId id="401" r:id="rId24"/>
    <p:sldId id="402" r:id="rId25"/>
    <p:sldId id="403" r:id="rId26"/>
    <p:sldId id="457" r:id="rId27"/>
    <p:sldId id="440" r:id="rId28"/>
    <p:sldId id="330" r:id="rId29"/>
    <p:sldId id="390" r:id="rId30"/>
    <p:sldId id="331" r:id="rId31"/>
    <p:sldId id="395" r:id="rId32"/>
    <p:sldId id="396" r:id="rId33"/>
    <p:sldId id="404" r:id="rId34"/>
    <p:sldId id="332" r:id="rId35"/>
    <p:sldId id="333" r:id="rId36"/>
    <p:sldId id="441" r:id="rId37"/>
    <p:sldId id="391" r:id="rId38"/>
    <p:sldId id="392" r:id="rId39"/>
    <p:sldId id="393" r:id="rId40"/>
    <p:sldId id="459" r:id="rId41"/>
    <p:sldId id="460" r:id="rId42"/>
    <p:sldId id="458" r:id="rId43"/>
    <p:sldId id="394" r:id="rId44"/>
    <p:sldId id="442" r:id="rId45"/>
    <p:sldId id="461" r:id="rId46"/>
    <p:sldId id="382" r:id="rId47"/>
    <p:sldId id="399" r:id="rId48"/>
    <p:sldId id="398" r:id="rId49"/>
    <p:sldId id="444" r:id="rId50"/>
    <p:sldId id="383" r:id="rId51"/>
    <p:sldId id="386" r:id="rId52"/>
    <p:sldId id="462" r:id="rId53"/>
    <p:sldId id="445" r:id="rId54"/>
    <p:sldId id="387" r:id="rId55"/>
    <p:sldId id="453" r:id="rId56"/>
    <p:sldId id="397" r:id="rId57"/>
    <p:sldId id="463" r:id="rId58"/>
    <p:sldId id="446" r:id="rId59"/>
    <p:sldId id="447" r:id="rId60"/>
    <p:sldId id="448" r:id="rId61"/>
    <p:sldId id="454" r:id="rId62"/>
    <p:sldId id="40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9780262048972/foundations-of-computer-vision/" TargetMode="External"/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nning.com/books/deep-learning-for-vision-system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hyperlink" Target="https://scikit-image.org/docs/stable/api/skimage.color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2025,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applications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components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requires understanding of theory</a:t>
            </a:r>
          </a:p>
          <a:p>
            <a:r>
              <a:rPr lang="en-US" dirty="0"/>
              <a:t>Goal is for you to gain working understanding of theory for algorithms you apply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just the latest algorithms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3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Deep Learning for Vision Systems,  Mohamed </a:t>
            </a:r>
            <a:r>
              <a:rPr lang="en-US" dirty="0" err="1">
                <a:hlinkClick r:id="rId4"/>
              </a:rPr>
              <a:t>Elgendy</a:t>
            </a:r>
            <a:r>
              <a:rPr lang="en-US" dirty="0">
                <a:hlinkClick r:id="rId4"/>
              </a:rPr>
              <a:t>, Manning, 2020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 Text"/>
              </a:rPr>
              <a:t>msaleh83 at </a:t>
            </a:r>
            <a:r>
              <a:rPr lang="en-US" b="0" i="0" dirty="0" err="1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 Text"/>
              </a:rPr>
              <a:t>gmail</a:t>
            </a:r>
            <a:r>
              <a:rPr lang="en-US" dirty="0">
                <a:solidFill>
                  <a:srgbClr val="1F1F1F"/>
                </a:solidFill>
                <a:highlight>
                  <a:srgbClr val="FFFF00"/>
                </a:highlight>
                <a:latin typeface="Google Sans Text"/>
              </a:rPr>
              <a:t> dot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Google Sans Text"/>
              </a:rPr>
              <a:t>com  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  <a:p>
            <a:r>
              <a:rPr lang="en-US" b="1" dirty="0"/>
              <a:t>Plan to use a paid Google </a:t>
            </a:r>
            <a:r>
              <a:rPr lang="en-US" b="1" dirty="0" err="1"/>
              <a:t>Colab</a:t>
            </a:r>
            <a:r>
              <a:rPr lang="en-US" b="1" dirty="0"/>
              <a:t> or equivalent environment for some assignments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collections of algorithms enabling computers to perform tasks with images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images data are represented</a:t>
            </a:r>
          </a:p>
          <a:p>
            <a:r>
              <a:rPr lang="en-US" dirty="0"/>
              <a:t>How digital images data are sampled and the effects of aliasing</a:t>
            </a:r>
          </a:p>
          <a:p>
            <a:r>
              <a:rPr lang="en-US" dirty="0"/>
              <a:t>Steps in basic image filtering and adjustment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light is focused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 opens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 moving area of AI</a:t>
            </a:r>
          </a:p>
          <a:p>
            <a:r>
              <a:rPr lang="en-US" dirty="0"/>
              <a:t>Major technical advances mean tasks that were impossible or impractical 10 years ago are now routine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endParaRPr lang="en-US" dirty="0"/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288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 per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we sampling </a:t>
                </a:r>
                <a:r>
                  <a:rPr lang="en-GB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msut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account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Digital photography  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imple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1-D example of spatial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singnal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593A-733D-83F1-331E-3D339CB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3525562"/>
            <a:ext cx="10389132" cy="32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require invariable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</a:t>
            </a:r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lighting adjustment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Gamma adjustment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>
                <a:hlinkClick r:id="rId2"/>
              </a:rPr>
              <a:t>https://heartbeat.comet.ml/introduction-to-basic-object-detection-algorithms-b77295a95a63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representation with explicit intensity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538867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 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Moustafa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Saleh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rincipal data scientist at Oracle Cloud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Received PhD in computer science from University of Texas at San Antonio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Worked previously at Microsoft’s Advanced Threats Protection team developing ML solutions for malware detection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Research mainly focused on applying machine learning solutions to cyber-security challenges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10585</TotalTime>
  <Words>3399</Words>
  <Application>Microsoft Office PowerPoint</Application>
  <PresentationFormat>Widescreen</PresentationFormat>
  <Paragraphs>620</Paragraphs>
  <Slides>62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Gill Sans MT</vt:lpstr>
      <vt:lpstr>Google Sans Text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PowerPoint Presentation</vt:lpstr>
      <vt:lpstr>About your Instructor: Steve Elston</vt:lpstr>
      <vt:lpstr>Teaching Assistant: Moustafa Saleh </vt:lpstr>
      <vt:lpstr>Teaching Assistant: Tatyana Boland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256</cp:revision>
  <dcterms:created xsi:type="dcterms:W3CDTF">2021-08-27T17:28:01Z</dcterms:created>
  <dcterms:modified xsi:type="dcterms:W3CDTF">2025-01-11T03:44:15Z</dcterms:modified>
</cp:coreProperties>
</file>